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2F7D3-6209-7223-E4A2-1F66C213F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7191B-AFA6-2512-B648-981EB6C6F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88EB1-1364-9626-6220-95DBBB985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54E54-0B74-9467-89DB-1B601ED0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325C-BD6E-A67B-972F-F3074736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0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77C5F-0FB1-8F6C-8D88-27DE5C79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F347C-94F3-1C26-BA4D-7CD6A189A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3BE93-B887-E19D-0C3A-66CACCD9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0EB24-A35F-CC4B-6C24-41CECA932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3683B-E901-198B-4BD3-CFCC0767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2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4D46B7-CDE2-76E8-F722-76DCADB15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2B318D-7FFB-0E20-6B4C-847F1CEC9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12F8B-7A75-A15F-0B12-A1B7CFA31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45C23-C2BB-F67D-2D31-BE1484DE3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8FDCD-5EF3-9F0E-9F79-D55A5551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4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ABF66-D406-5F4C-DF64-C8E9AEC1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910C9-07E9-96B9-CF29-EC9CC8D01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B4CC9-CF0D-A67B-13FF-9FE60B74A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A36A5-0B21-A6F9-5F04-6E3DAC623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CF2E5-F4B8-A7DA-B7BC-728A683B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4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C80C-F79B-6BA0-9612-EDBF7F92C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FF0D2-9F29-400E-F33C-7C18F098B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5D571-E2A4-40C2-A78A-4C53E523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56F5B-F634-6EC8-66B6-BA975A60C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E251B-1F8B-690A-9349-497E669E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E9A44-37AA-DA57-EF50-F07AE31A6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7CEAD-B891-EEA4-8583-F854DD38F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FA2F6-4A36-564F-B921-7328179B2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EF41F-5FAE-C62E-6B70-738CB9F5D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660BD-5EB1-BAAE-8FA3-5C66BE9B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27303-5CA4-26DA-4492-209BCA32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EF6D3-F1D1-7C5D-ED70-2B4BD5A04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A5ECF-B21E-0E39-EEB8-A0519FE94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02D754-A302-C1BD-2AA6-0A99D200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964D2F-C11E-F7AD-131F-7507DBDB7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F81A39-450E-1BBA-AABC-27AF211E7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019AE1-DD7A-B166-BE26-C1ECD275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C23896-CD04-D7B4-2008-AA851F759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7B1DB1-1AB3-65BE-5FBC-E9B41E147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0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DDB2-8B42-1DB9-4B42-BA6806088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4A1293-4BEF-97E4-4DE6-D7CA1B0C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CD19ED-2C24-664F-F8FB-120A96E2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A2A3F-6529-7E0F-1D95-1117182B0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7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50B4F8-913F-3902-ECF1-96D721CE8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83919B-5492-5119-2F32-A45C05E9F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C6091-C975-77B8-5E8E-D6071E9E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1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66F1A-FD1C-361E-4D4B-4D3518281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9A245-96B8-5B01-B2D8-F5EF601B1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A7A2DB-C8DA-BEB5-8AD8-29DAE4623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382F3-50CF-7B2B-6F6B-76FA0AEC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71759-5706-7054-C581-C61C27A4D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A3B30-1D85-3A92-4157-C4A079BA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1720-6B84-BCEE-E6E6-00AFF9870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8DE1C-3432-DDDC-AF7C-E46C37CD7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55081-4BC6-01ED-AB6D-8A1BD004F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0DC2C-CD92-DD22-17DF-DFDD3005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646F0-2FD3-9242-B472-30F0CC41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4DE1A-EFA4-250A-F47B-A22C5594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5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88F0C6-A6ED-B8FE-B803-323B6B751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A591A-CB7A-F368-B0E4-7AF37780D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B21F3-2AB1-9983-BE29-15B2BE98E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59489-8052-4AEC-A537-B19549A9945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A0641-ECDC-F2BB-20C4-698F71F59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0D0D3-D5CC-3EB3-EF22-6781D90DF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534E-AE5D-43E7-99E3-BF5AB7A9E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1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A2299A0-4757-5CE9-FF3B-8497CF888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1985"/>
            <a:ext cx="12192000" cy="523402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E78E94-186F-A8ED-8B9B-8F5AEB7906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117" y="215659"/>
            <a:ext cx="886903" cy="8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3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5F9528-F421-250C-2A63-6BA5CE4F1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3" y="291226"/>
            <a:ext cx="6345883" cy="20010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85E9FB3-E7F8-1172-9D8C-68DA3EF493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74" y="2854668"/>
            <a:ext cx="6345883" cy="35978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08E569-8698-9B60-B25E-D9B8C2B8BF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577" y="2061194"/>
            <a:ext cx="5379149" cy="35154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F2418D-20AB-94F1-068B-EBD522E5CA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230" y="291226"/>
            <a:ext cx="1552576" cy="1552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94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8A18BE-CC01-C024-6FB9-ECF0448C9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9923"/>
            <a:ext cx="12192000" cy="515815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7317A3-9949-11BB-B26B-EC5A363C3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072" y="155274"/>
            <a:ext cx="964541" cy="96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2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B00D7-B9F2-BFE7-9756-D8DDB87FA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28" y="136658"/>
            <a:ext cx="7410532" cy="27769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BB4C37-83D7-56A7-8A01-C2FEDEC3CC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942" y="2623197"/>
            <a:ext cx="7410532" cy="42110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73DD1E-CE42-E66C-C300-33802BEAD7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988" y="346674"/>
            <a:ext cx="1885950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275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Darren Babby</dc:creator>
  <cp:lastModifiedBy>Darren Babby</cp:lastModifiedBy>
  <cp:revision>1</cp:revision>
  <dcterms:created xsi:type="dcterms:W3CDTF">2024-08-28T18:01:59Z</dcterms:created>
  <dcterms:modified xsi:type="dcterms:W3CDTF">2024-08-28T18:13:03Z</dcterms:modified>
</cp:coreProperties>
</file>