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84" d="100"/>
          <a:sy n="84" d="100"/>
        </p:scale>
        <p:origin x="65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B15578-F212-241B-F332-6D0421D4308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FEE1998-C6E9-B0BB-C18B-35517ADCE09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CB76D74-F251-3AD8-2691-9C8680068648}"/>
              </a:ext>
            </a:extLst>
          </p:cNvPr>
          <p:cNvSpPr>
            <a:spLocks noGrp="1"/>
          </p:cNvSpPr>
          <p:nvPr>
            <p:ph type="dt" sz="half" idx="10"/>
          </p:nvPr>
        </p:nvSpPr>
        <p:spPr/>
        <p:txBody>
          <a:bodyPr/>
          <a:lstStyle/>
          <a:p>
            <a:fld id="{54AEBC0B-C13E-43A8-9487-5D0ACAD9AE3D}" type="datetimeFigureOut">
              <a:rPr lang="en-US" smtClean="0"/>
              <a:t>9/12/2024</a:t>
            </a:fld>
            <a:endParaRPr lang="en-US"/>
          </a:p>
        </p:txBody>
      </p:sp>
      <p:sp>
        <p:nvSpPr>
          <p:cNvPr id="5" name="Footer Placeholder 4">
            <a:extLst>
              <a:ext uri="{FF2B5EF4-FFF2-40B4-BE49-F238E27FC236}">
                <a16:creationId xmlns:a16="http://schemas.microsoft.com/office/drawing/2014/main" id="{B120EC4E-1335-5012-3BC6-CCD655AE01B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D67CEC3-2ADA-C7EE-4A95-E210E3C82431}"/>
              </a:ext>
            </a:extLst>
          </p:cNvPr>
          <p:cNvSpPr>
            <a:spLocks noGrp="1"/>
          </p:cNvSpPr>
          <p:nvPr>
            <p:ph type="sldNum" sz="quarter" idx="12"/>
          </p:nvPr>
        </p:nvSpPr>
        <p:spPr/>
        <p:txBody>
          <a:bodyPr/>
          <a:lstStyle/>
          <a:p>
            <a:fld id="{3CF2A0C4-9149-45EA-A776-00E9E386472B}" type="slidenum">
              <a:rPr lang="en-US" smtClean="0"/>
              <a:t>‹#›</a:t>
            </a:fld>
            <a:endParaRPr lang="en-US"/>
          </a:p>
        </p:txBody>
      </p:sp>
    </p:spTree>
    <p:extLst>
      <p:ext uri="{BB962C8B-B14F-4D97-AF65-F5344CB8AC3E}">
        <p14:creationId xmlns:p14="http://schemas.microsoft.com/office/powerpoint/2010/main" val="28422168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F3DFCD-BD4E-D7F1-A2C2-1E75DC58007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A07CF2C-B7B0-C9E4-58AE-AB4FE17AE78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DBDD29F-74FB-4239-CF32-DCFA25FC8EBA}"/>
              </a:ext>
            </a:extLst>
          </p:cNvPr>
          <p:cNvSpPr>
            <a:spLocks noGrp="1"/>
          </p:cNvSpPr>
          <p:nvPr>
            <p:ph type="dt" sz="half" idx="10"/>
          </p:nvPr>
        </p:nvSpPr>
        <p:spPr/>
        <p:txBody>
          <a:bodyPr/>
          <a:lstStyle/>
          <a:p>
            <a:fld id="{54AEBC0B-C13E-43A8-9487-5D0ACAD9AE3D}" type="datetimeFigureOut">
              <a:rPr lang="en-US" smtClean="0"/>
              <a:t>9/12/2024</a:t>
            </a:fld>
            <a:endParaRPr lang="en-US"/>
          </a:p>
        </p:txBody>
      </p:sp>
      <p:sp>
        <p:nvSpPr>
          <p:cNvPr id="5" name="Footer Placeholder 4">
            <a:extLst>
              <a:ext uri="{FF2B5EF4-FFF2-40B4-BE49-F238E27FC236}">
                <a16:creationId xmlns:a16="http://schemas.microsoft.com/office/drawing/2014/main" id="{B0B82965-66FC-E8DF-37D4-60D043385A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5FC37E-D886-037A-5FF3-849D34259CB8}"/>
              </a:ext>
            </a:extLst>
          </p:cNvPr>
          <p:cNvSpPr>
            <a:spLocks noGrp="1"/>
          </p:cNvSpPr>
          <p:nvPr>
            <p:ph type="sldNum" sz="quarter" idx="12"/>
          </p:nvPr>
        </p:nvSpPr>
        <p:spPr/>
        <p:txBody>
          <a:bodyPr/>
          <a:lstStyle/>
          <a:p>
            <a:fld id="{3CF2A0C4-9149-45EA-A776-00E9E386472B}" type="slidenum">
              <a:rPr lang="en-US" smtClean="0"/>
              <a:t>‹#›</a:t>
            </a:fld>
            <a:endParaRPr lang="en-US"/>
          </a:p>
        </p:txBody>
      </p:sp>
    </p:spTree>
    <p:extLst>
      <p:ext uri="{BB962C8B-B14F-4D97-AF65-F5344CB8AC3E}">
        <p14:creationId xmlns:p14="http://schemas.microsoft.com/office/powerpoint/2010/main" val="25723096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8356001-549D-6C47-539D-E3CD39BA534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3CCCC42-29A2-626B-F475-05CEA84704D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6645A21-AA6F-B202-F3AA-8CA99FCADCA6}"/>
              </a:ext>
            </a:extLst>
          </p:cNvPr>
          <p:cNvSpPr>
            <a:spLocks noGrp="1"/>
          </p:cNvSpPr>
          <p:nvPr>
            <p:ph type="dt" sz="half" idx="10"/>
          </p:nvPr>
        </p:nvSpPr>
        <p:spPr/>
        <p:txBody>
          <a:bodyPr/>
          <a:lstStyle/>
          <a:p>
            <a:fld id="{54AEBC0B-C13E-43A8-9487-5D0ACAD9AE3D}" type="datetimeFigureOut">
              <a:rPr lang="en-US" smtClean="0"/>
              <a:t>9/12/2024</a:t>
            </a:fld>
            <a:endParaRPr lang="en-US"/>
          </a:p>
        </p:txBody>
      </p:sp>
      <p:sp>
        <p:nvSpPr>
          <p:cNvPr id="5" name="Footer Placeholder 4">
            <a:extLst>
              <a:ext uri="{FF2B5EF4-FFF2-40B4-BE49-F238E27FC236}">
                <a16:creationId xmlns:a16="http://schemas.microsoft.com/office/drawing/2014/main" id="{267CA76B-6040-AA0B-1C07-720331714A5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5540BBC-C534-A869-2F0C-C71D236DEB6B}"/>
              </a:ext>
            </a:extLst>
          </p:cNvPr>
          <p:cNvSpPr>
            <a:spLocks noGrp="1"/>
          </p:cNvSpPr>
          <p:nvPr>
            <p:ph type="sldNum" sz="quarter" idx="12"/>
          </p:nvPr>
        </p:nvSpPr>
        <p:spPr/>
        <p:txBody>
          <a:bodyPr/>
          <a:lstStyle/>
          <a:p>
            <a:fld id="{3CF2A0C4-9149-45EA-A776-00E9E386472B}" type="slidenum">
              <a:rPr lang="en-US" smtClean="0"/>
              <a:t>‹#›</a:t>
            </a:fld>
            <a:endParaRPr lang="en-US"/>
          </a:p>
        </p:txBody>
      </p:sp>
    </p:spTree>
    <p:extLst>
      <p:ext uri="{BB962C8B-B14F-4D97-AF65-F5344CB8AC3E}">
        <p14:creationId xmlns:p14="http://schemas.microsoft.com/office/powerpoint/2010/main" val="22232831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6BA23B-92E2-0936-4959-9FDDADCB158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4F47B28-0794-6E13-7352-FF7DA264433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4262A1-64B2-3791-AEDB-3C3483837034}"/>
              </a:ext>
            </a:extLst>
          </p:cNvPr>
          <p:cNvSpPr>
            <a:spLocks noGrp="1"/>
          </p:cNvSpPr>
          <p:nvPr>
            <p:ph type="dt" sz="half" idx="10"/>
          </p:nvPr>
        </p:nvSpPr>
        <p:spPr/>
        <p:txBody>
          <a:bodyPr/>
          <a:lstStyle/>
          <a:p>
            <a:fld id="{54AEBC0B-C13E-43A8-9487-5D0ACAD9AE3D}" type="datetimeFigureOut">
              <a:rPr lang="en-US" smtClean="0"/>
              <a:t>9/12/2024</a:t>
            </a:fld>
            <a:endParaRPr lang="en-US"/>
          </a:p>
        </p:txBody>
      </p:sp>
      <p:sp>
        <p:nvSpPr>
          <p:cNvPr id="5" name="Footer Placeholder 4">
            <a:extLst>
              <a:ext uri="{FF2B5EF4-FFF2-40B4-BE49-F238E27FC236}">
                <a16:creationId xmlns:a16="http://schemas.microsoft.com/office/drawing/2014/main" id="{92164DE1-5491-6132-0666-94757F83E0A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1260A35-909D-7C0C-7583-DF2387692B95}"/>
              </a:ext>
            </a:extLst>
          </p:cNvPr>
          <p:cNvSpPr>
            <a:spLocks noGrp="1"/>
          </p:cNvSpPr>
          <p:nvPr>
            <p:ph type="sldNum" sz="quarter" idx="12"/>
          </p:nvPr>
        </p:nvSpPr>
        <p:spPr/>
        <p:txBody>
          <a:bodyPr/>
          <a:lstStyle/>
          <a:p>
            <a:fld id="{3CF2A0C4-9149-45EA-A776-00E9E386472B}" type="slidenum">
              <a:rPr lang="en-US" smtClean="0"/>
              <a:t>‹#›</a:t>
            </a:fld>
            <a:endParaRPr lang="en-US"/>
          </a:p>
        </p:txBody>
      </p:sp>
    </p:spTree>
    <p:extLst>
      <p:ext uri="{BB962C8B-B14F-4D97-AF65-F5344CB8AC3E}">
        <p14:creationId xmlns:p14="http://schemas.microsoft.com/office/powerpoint/2010/main" val="29733863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581859-3B6D-0969-C00E-5BB5EA519DB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D4660F8-5CFE-DEAF-E103-645A124D75E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285A463-2A46-984C-91F7-F54642DBBF22}"/>
              </a:ext>
            </a:extLst>
          </p:cNvPr>
          <p:cNvSpPr>
            <a:spLocks noGrp="1"/>
          </p:cNvSpPr>
          <p:nvPr>
            <p:ph type="dt" sz="half" idx="10"/>
          </p:nvPr>
        </p:nvSpPr>
        <p:spPr/>
        <p:txBody>
          <a:bodyPr/>
          <a:lstStyle/>
          <a:p>
            <a:fld id="{54AEBC0B-C13E-43A8-9487-5D0ACAD9AE3D}" type="datetimeFigureOut">
              <a:rPr lang="en-US" smtClean="0"/>
              <a:t>9/12/2024</a:t>
            </a:fld>
            <a:endParaRPr lang="en-US"/>
          </a:p>
        </p:txBody>
      </p:sp>
      <p:sp>
        <p:nvSpPr>
          <p:cNvPr id="5" name="Footer Placeholder 4">
            <a:extLst>
              <a:ext uri="{FF2B5EF4-FFF2-40B4-BE49-F238E27FC236}">
                <a16:creationId xmlns:a16="http://schemas.microsoft.com/office/drawing/2014/main" id="{9F48B156-FB22-0CA0-CE19-2A92F6373B8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61ABE2-E4E6-398A-2A31-21AD503E9C4F}"/>
              </a:ext>
            </a:extLst>
          </p:cNvPr>
          <p:cNvSpPr>
            <a:spLocks noGrp="1"/>
          </p:cNvSpPr>
          <p:nvPr>
            <p:ph type="sldNum" sz="quarter" idx="12"/>
          </p:nvPr>
        </p:nvSpPr>
        <p:spPr/>
        <p:txBody>
          <a:bodyPr/>
          <a:lstStyle/>
          <a:p>
            <a:fld id="{3CF2A0C4-9149-45EA-A776-00E9E386472B}" type="slidenum">
              <a:rPr lang="en-US" smtClean="0"/>
              <a:t>‹#›</a:t>
            </a:fld>
            <a:endParaRPr lang="en-US"/>
          </a:p>
        </p:txBody>
      </p:sp>
    </p:spTree>
    <p:extLst>
      <p:ext uri="{BB962C8B-B14F-4D97-AF65-F5344CB8AC3E}">
        <p14:creationId xmlns:p14="http://schemas.microsoft.com/office/powerpoint/2010/main" val="31686455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FD9165-591A-0558-3955-F23D02C4EC3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4BDC9F-9E68-7D4F-E27B-3F2D63345B0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4C9E523-6C96-079E-AFDB-1E6879CA159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87FADE5-2237-4822-CE55-1ECA657D9F59}"/>
              </a:ext>
            </a:extLst>
          </p:cNvPr>
          <p:cNvSpPr>
            <a:spLocks noGrp="1"/>
          </p:cNvSpPr>
          <p:nvPr>
            <p:ph type="dt" sz="half" idx="10"/>
          </p:nvPr>
        </p:nvSpPr>
        <p:spPr/>
        <p:txBody>
          <a:bodyPr/>
          <a:lstStyle/>
          <a:p>
            <a:fld id="{54AEBC0B-C13E-43A8-9487-5D0ACAD9AE3D}" type="datetimeFigureOut">
              <a:rPr lang="en-US" smtClean="0"/>
              <a:t>9/12/2024</a:t>
            </a:fld>
            <a:endParaRPr lang="en-US"/>
          </a:p>
        </p:txBody>
      </p:sp>
      <p:sp>
        <p:nvSpPr>
          <p:cNvPr id="6" name="Footer Placeholder 5">
            <a:extLst>
              <a:ext uri="{FF2B5EF4-FFF2-40B4-BE49-F238E27FC236}">
                <a16:creationId xmlns:a16="http://schemas.microsoft.com/office/drawing/2014/main" id="{457A5F3F-08E0-405F-AF07-A8D0C8C4CC0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A91F495-05AF-2118-A17B-4E73C4E2EC03}"/>
              </a:ext>
            </a:extLst>
          </p:cNvPr>
          <p:cNvSpPr>
            <a:spLocks noGrp="1"/>
          </p:cNvSpPr>
          <p:nvPr>
            <p:ph type="sldNum" sz="quarter" idx="12"/>
          </p:nvPr>
        </p:nvSpPr>
        <p:spPr/>
        <p:txBody>
          <a:bodyPr/>
          <a:lstStyle/>
          <a:p>
            <a:fld id="{3CF2A0C4-9149-45EA-A776-00E9E386472B}" type="slidenum">
              <a:rPr lang="en-US" smtClean="0"/>
              <a:t>‹#›</a:t>
            </a:fld>
            <a:endParaRPr lang="en-US"/>
          </a:p>
        </p:txBody>
      </p:sp>
    </p:spTree>
    <p:extLst>
      <p:ext uri="{BB962C8B-B14F-4D97-AF65-F5344CB8AC3E}">
        <p14:creationId xmlns:p14="http://schemas.microsoft.com/office/powerpoint/2010/main" val="3619344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ADCA0C-1869-92EF-D4C7-945C1B390CA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8EF8451-985E-85F5-C6DC-FB4014003AC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AAB1F8A-876D-5C39-169E-AFA9C5F93BC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285B0B4-4B9D-2D85-8D43-AD566289C43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0496D10-CCD3-82AE-00C7-57254F2D6B4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601E646-44CE-FBD8-8D5F-E42005A28A73}"/>
              </a:ext>
            </a:extLst>
          </p:cNvPr>
          <p:cNvSpPr>
            <a:spLocks noGrp="1"/>
          </p:cNvSpPr>
          <p:nvPr>
            <p:ph type="dt" sz="half" idx="10"/>
          </p:nvPr>
        </p:nvSpPr>
        <p:spPr/>
        <p:txBody>
          <a:bodyPr/>
          <a:lstStyle/>
          <a:p>
            <a:fld id="{54AEBC0B-C13E-43A8-9487-5D0ACAD9AE3D}" type="datetimeFigureOut">
              <a:rPr lang="en-US" smtClean="0"/>
              <a:t>9/12/2024</a:t>
            </a:fld>
            <a:endParaRPr lang="en-US"/>
          </a:p>
        </p:txBody>
      </p:sp>
      <p:sp>
        <p:nvSpPr>
          <p:cNvPr id="8" name="Footer Placeholder 7">
            <a:extLst>
              <a:ext uri="{FF2B5EF4-FFF2-40B4-BE49-F238E27FC236}">
                <a16:creationId xmlns:a16="http://schemas.microsoft.com/office/drawing/2014/main" id="{315337F0-9193-E473-4DA4-655E855EFE2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E11DF83-EFCE-5D17-CDF0-85A5FC93A977}"/>
              </a:ext>
            </a:extLst>
          </p:cNvPr>
          <p:cNvSpPr>
            <a:spLocks noGrp="1"/>
          </p:cNvSpPr>
          <p:nvPr>
            <p:ph type="sldNum" sz="quarter" idx="12"/>
          </p:nvPr>
        </p:nvSpPr>
        <p:spPr/>
        <p:txBody>
          <a:bodyPr/>
          <a:lstStyle/>
          <a:p>
            <a:fld id="{3CF2A0C4-9149-45EA-A776-00E9E386472B}" type="slidenum">
              <a:rPr lang="en-US" smtClean="0"/>
              <a:t>‹#›</a:t>
            </a:fld>
            <a:endParaRPr lang="en-US"/>
          </a:p>
        </p:txBody>
      </p:sp>
    </p:spTree>
    <p:extLst>
      <p:ext uri="{BB962C8B-B14F-4D97-AF65-F5344CB8AC3E}">
        <p14:creationId xmlns:p14="http://schemas.microsoft.com/office/powerpoint/2010/main" val="3759023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CAFB7D-3BA9-35C8-B454-CFB40D56E06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B8391D1-EEB7-E699-787C-F28192C9845B}"/>
              </a:ext>
            </a:extLst>
          </p:cNvPr>
          <p:cNvSpPr>
            <a:spLocks noGrp="1"/>
          </p:cNvSpPr>
          <p:nvPr>
            <p:ph type="dt" sz="half" idx="10"/>
          </p:nvPr>
        </p:nvSpPr>
        <p:spPr/>
        <p:txBody>
          <a:bodyPr/>
          <a:lstStyle/>
          <a:p>
            <a:fld id="{54AEBC0B-C13E-43A8-9487-5D0ACAD9AE3D}" type="datetimeFigureOut">
              <a:rPr lang="en-US" smtClean="0"/>
              <a:t>9/12/2024</a:t>
            </a:fld>
            <a:endParaRPr lang="en-US"/>
          </a:p>
        </p:txBody>
      </p:sp>
      <p:sp>
        <p:nvSpPr>
          <p:cNvPr id="4" name="Footer Placeholder 3">
            <a:extLst>
              <a:ext uri="{FF2B5EF4-FFF2-40B4-BE49-F238E27FC236}">
                <a16:creationId xmlns:a16="http://schemas.microsoft.com/office/drawing/2014/main" id="{BB3A646E-A8FE-85E1-401C-6AAF7379137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4CA8E79-2C96-1557-2204-A323230EEAAF}"/>
              </a:ext>
            </a:extLst>
          </p:cNvPr>
          <p:cNvSpPr>
            <a:spLocks noGrp="1"/>
          </p:cNvSpPr>
          <p:nvPr>
            <p:ph type="sldNum" sz="quarter" idx="12"/>
          </p:nvPr>
        </p:nvSpPr>
        <p:spPr/>
        <p:txBody>
          <a:bodyPr/>
          <a:lstStyle/>
          <a:p>
            <a:fld id="{3CF2A0C4-9149-45EA-A776-00E9E386472B}" type="slidenum">
              <a:rPr lang="en-US" smtClean="0"/>
              <a:t>‹#›</a:t>
            </a:fld>
            <a:endParaRPr lang="en-US"/>
          </a:p>
        </p:txBody>
      </p:sp>
    </p:spTree>
    <p:extLst>
      <p:ext uri="{BB962C8B-B14F-4D97-AF65-F5344CB8AC3E}">
        <p14:creationId xmlns:p14="http://schemas.microsoft.com/office/powerpoint/2010/main" val="41887079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2F34D5C-7E8D-C48C-85A4-B8F945235E7F}"/>
              </a:ext>
            </a:extLst>
          </p:cNvPr>
          <p:cNvSpPr>
            <a:spLocks noGrp="1"/>
          </p:cNvSpPr>
          <p:nvPr>
            <p:ph type="dt" sz="half" idx="10"/>
          </p:nvPr>
        </p:nvSpPr>
        <p:spPr/>
        <p:txBody>
          <a:bodyPr/>
          <a:lstStyle/>
          <a:p>
            <a:fld id="{54AEBC0B-C13E-43A8-9487-5D0ACAD9AE3D}" type="datetimeFigureOut">
              <a:rPr lang="en-US" smtClean="0"/>
              <a:t>9/12/2024</a:t>
            </a:fld>
            <a:endParaRPr lang="en-US"/>
          </a:p>
        </p:txBody>
      </p:sp>
      <p:sp>
        <p:nvSpPr>
          <p:cNvPr id="3" name="Footer Placeholder 2">
            <a:extLst>
              <a:ext uri="{FF2B5EF4-FFF2-40B4-BE49-F238E27FC236}">
                <a16:creationId xmlns:a16="http://schemas.microsoft.com/office/drawing/2014/main" id="{79665371-BB63-A506-D9AE-12692E108E5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85DC0DC-28E9-43C1-3398-30FC1A09F824}"/>
              </a:ext>
            </a:extLst>
          </p:cNvPr>
          <p:cNvSpPr>
            <a:spLocks noGrp="1"/>
          </p:cNvSpPr>
          <p:nvPr>
            <p:ph type="sldNum" sz="quarter" idx="12"/>
          </p:nvPr>
        </p:nvSpPr>
        <p:spPr/>
        <p:txBody>
          <a:bodyPr/>
          <a:lstStyle/>
          <a:p>
            <a:fld id="{3CF2A0C4-9149-45EA-A776-00E9E386472B}" type="slidenum">
              <a:rPr lang="en-US" smtClean="0"/>
              <a:t>‹#›</a:t>
            </a:fld>
            <a:endParaRPr lang="en-US"/>
          </a:p>
        </p:txBody>
      </p:sp>
    </p:spTree>
    <p:extLst>
      <p:ext uri="{BB962C8B-B14F-4D97-AF65-F5344CB8AC3E}">
        <p14:creationId xmlns:p14="http://schemas.microsoft.com/office/powerpoint/2010/main" val="34490042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6AF133-D86A-66F3-F511-095C9678010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C855956-E8FD-3915-446A-87C9D98F552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03A2897-9C4C-4B98-036B-F3B182D151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63A128D-D420-FBFD-9FBC-9BAF99D70FD0}"/>
              </a:ext>
            </a:extLst>
          </p:cNvPr>
          <p:cNvSpPr>
            <a:spLocks noGrp="1"/>
          </p:cNvSpPr>
          <p:nvPr>
            <p:ph type="dt" sz="half" idx="10"/>
          </p:nvPr>
        </p:nvSpPr>
        <p:spPr/>
        <p:txBody>
          <a:bodyPr/>
          <a:lstStyle/>
          <a:p>
            <a:fld id="{54AEBC0B-C13E-43A8-9487-5D0ACAD9AE3D}" type="datetimeFigureOut">
              <a:rPr lang="en-US" smtClean="0"/>
              <a:t>9/12/2024</a:t>
            </a:fld>
            <a:endParaRPr lang="en-US"/>
          </a:p>
        </p:txBody>
      </p:sp>
      <p:sp>
        <p:nvSpPr>
          <p:cNvPr id="6" name="Footer Placeholder 5">
            <a:extLst>
              <a:ext uri="{FF2B5EF4-FFF2-40B4-BE49-F238E27FC236}">
                <a16:creationId xmlns:a16="http://schemas.microsoft.com/office/drawing/2014/main" id="{A24DC6C8-B59F-AA19-FD64-4848DAEF62F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503B252-07DE-7D67-0CE9-8CD74D767568}"/>
              </a:ext>
            </a:extLst>
          </p:cNvPr>
          <p:cNvSpPr>
            <a:spLocks noGrp="1"/>
          </p:cNvSpPr>
          <p:nvPr>
            <p:ph type="sldNum" sz="quarter" idx="12"/>
          </p:nvPr>
        </p:nvSpPr>
        <p:spPr/>
        <p:txBody>
          <a:bodyPr/>
          <a:lstStyle/>
          <a:p>
            <a:fld id="{3CF2A0C4-9149-45EA-A776-00E9E386472B}" type="slidenum">
              <a:rPr lang="en-US" smtClean="0"/>
              <a:t>‹#›</a:t>
            </a:fld>
            <a:endParaRPr lang="en-US"/>
          </a:p>
        </p:txBody>
      </p:sp>
    </p:spTree>
    <p:extLst>
      <p:ext uri="{BB962C8B-B14F-4D97-AF65-F5344CB8AC3E}">
        <p14:creationId xmlns:p14="http://schemas.microsoft.com/office/powerpoint/2010/main" val="25453278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D9CBA7-1E4E-9885-DD5B-20F068E3FB1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0E4138C-860D-DA6F-08D3-14A9E10F4D7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0533072-D4EE-B1D4-940B-C0772E8404F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78F5999-E504-E917-E632-8B313E9F8D9C}"/>
              </a:ext>
            </a:extLst>
          </p:cNvPr>
          <p:cNvSpPr>
            <a:spLocks noGrp="1"/>
          </p:cNvSpPr>
          <p:nvPr>
            <p:ph type="dt" sz="half" idx="10"/>
          </p:nvPr>
        </p:nvSpPr>
        <p:spPr/>
        <p:txBody>
          <a:bodyPr/>
          <a:lstStyle/>
          <a:p>
            <a:fld id="{54AEBC0B-C13E-43A8-9487-5D0ACAD9AE3D}" type="datetimeFigureOut">
              <a:rPr lang="en-US" smtClean="0"/>
              <a:t>9/12/2024</a:t>
            </a:fld>
            <a:endParaRPr lang="en-US"/>
          </a:p>
        </p:txBody>
      </p:sp>
      <p:sp>
        <p:nvSpPr>
          <p:cNvPr id="6" name="Footer Placeholder 5">
            <a:extLst>
              <a:ext uri="{FF2B5EF4-FFF2-40B4-BE49-F238E27FC236}">
                <a16:creationId xmlns:a16="http://schemas.microsoft.com/office/drawing/2014/main" id="{320DF79B-D277-D061-B334-685CEA6E738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C6643C9-C204-5ADE-661E-9F6628F79EEA}"/>
              </a:ext>
            </a:extLst>
          </p:cNvPr>
          <p:cNvSpPr>
            <a:spLocks noGrp="1"/>
          </p:cNvSpPr>
          <p:nvPr>
            <p:ph type="sldNum" sz="quarter" idx="12"/>
          </p:nvPr>
        </p:nvSpPr>
        <p:spPr/>
        <p:txBody>
          <a:bodyPr/>
          <a:lstStyle/>
          <a:p>
            <a:fld id="{3CF2A0C4-9149-45EA-A776-00E9E386472B}" type="slidenum">
              <a:rPr lang="en-US" smtClean="0"/>
              <a:t>‹#›</a:t>
            </a:fld>
            <a:endParaRPr lang="en-US"/>
          </a:p>
        </p:txBody>
      </p:sp>
    </p:spTree>
    <p:extLst>
      <p:ext uri="{BB962C8B-B14F-4D97-AF65-F5344CB8AC3E}">
        <p14:creationId xmlns:p14="http://schemas.microsoft.com/office/powerpoint/2010/main" val="1738058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23BE66E-1A43-0899-B0AA-619ADA1CEAA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E26DD3C-9F22-ACD3-011F-4E10D9CD8AA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63C0779-3728-1C22-B4CC-9465A089FE4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AEBC0B-C13E-43A8-9487-5D0ACAD9AE3D}" type="datetimeFigureOut">
              <a:rPr lang="en-US" smtClean="0"/>
              <a:t>9/12/2024</a:t>
            </a:fld>
            <a:endParaRPr lang="en-US"/>
          </a:p>
        </p:txBody>
      </p:sp>
      <p:sp>
        <p:nvSpPr>
          <p:cNvPr id="5" name="Footer Placeholder 4">
            <a:extLst>
              <a:ext uri="{FF2B5EF4-FFF2-40B4-BE49-F238E27FC236}">
                <a16:creationId xmlns:a16="http://schemas.microsoft.com/office/drawing/2014/main" id="{5AE2B152-353A-8AE7-7052-0D6C2F29787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06D19A6-C191-C832-A41E-97D963FCAA0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F2A0C4-9149-45EA-A776-00E9E386472B}" type="slidenum">
              <a:rPr lang="en-US" smtClean="0"/>
              <a:t>‹#›</a:t>
            </a:fld>
            <a:endParaRPr lang="en-US"/>
          </a:p>
        </p:txBody>
      </p:sp>
    </p:spTree>
    <p:extLst>
      <p:ext uri="{BB962C8B-B14F-4D97-AF65-F5344CB8AC3E}">
        <p14:creationId xmlns:p14="http://schemas.microsoft.com/office/powerpoint/2010/main" val="16713947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753050A-D182-0EF7-1D5A-48473FF07CB4}"/>
              </a:ext>
            </a:extLst>
          </p:cNvPr>
          <p:cNvSpPr txBox="1"/>
          <p:nvPr/>
        </p:nvSpPr>
        <p:spPr>
          <a:xfrm>
            <a:off x="128016" y="-1"/>
            <a:ext cx="12063984" cy="5970865"/>
          </a:xfrm>
          <a:prstGeom prst="rect">
            <a:avLst/>
          </a:prstGeom>
          <a:noFill/>
        </p:spPr>
        <p:txBody>
          <a:bodyPr wrap="square">
            <a:spAutoFit/>
          </a:bodyPr>
          <a:lstStyle/>
          <a:p>
            <a:pPr algn="ctr"/>
            <a:endParaRPr lang="en-US" sz="2800" b="1" dirty="0"/>
          </a:p>
          <a:p>
            <a:pPr algn="ctr"/>
            <a:r>
              <a:rPr lang="en-US" sz="2800" b="1" dirty="0"/>
              <a:t>Sacramento: The Farm-to-Fork Capital</a:t>
            </a:r>
          </a:p>
          <a:p>
            <a:pPr algn="ctr"/>
            <a:endParaRPr lang="en-US" sz="2800" b="1" dirty="0"/>
          </a:p>
          <a:p>
            <a:endParaRPr lang="en-US" dirty="0"/>
          </a:p>
          <a:p>
            <a:r>
              <a:rPr lang="en-US" dirty="0"/>
              <a:t>Sacramento's reputation as a foodie town is well-deserved, largely due to its unique position as the "Farm-to-Fork Capital" of California. This title highlights the city's proximity to fertile agricultural regions and the emphasis on fresh, locally-sourced ingredients. </a:t>
            </a:r>
          </a:p>
          <a:p>
            <a:endParaRPr lang="en-US" dirty="0"/>
          </a:p>
          <a:p>
            <a:pPr algn="ctr"/>
            <a:r>
              <a:rPr lang="en-US" sz="2800" b="1" dirty="0"/>
              <a:t>Here are some key factors that contribute to Sacramento's vibrant food scene</a:t>
            </a:r>
            <a:endParaRPr lang="en-US" b="1" dirty="0"/>
          </a:p>
          <a:p>
            <a:endParaRPr lang="en-US" dirty="0"/>
          </a:p>
          <a:p>
            <a:r>
              <a:rPr lang="en-US" b="1" dirty="0"/>
              <a:t>Abundant Local Produce: </a:t>
            </a:r>
            <a:r>
              <a:rPr lang="en-US" dirty="0"/>
              <a:t>Sacramento is surrounded by rich farmland, providing a steady supply of fresh fruits, vegetables, and other agricultural products. This ensures that local restaurants can offer menus featuring seasonal, hyper-local ingredients.</a:t>
            </a:r>
          </a:p>
          <a:p>
            <a:endParaRPr lang="en-US" b="1" dirty="0"/>
          </a:p>
          <a:p>
            <a:r>
              <a:rPr lang="en-US" b="1" dirty="0"/>
              <a:t>Diverse Culinary Scene: </a:t>
            </a:r>
            <a:r>
              <a:rPr lang="en-US" dirty="0"/>
              <a:t>The city's diverse population has led to a wide range of culinary influences. You can find everything from traditional American fare to international cuisines like Thai, Mexican, Indian, and Vietnamese.</a:t>
            </a:r>
          </a:p>
          <a:p>
            <a:endParaRPr lang="en-US" dirty="0"/>
          </a:p>
          <a:p>
            <a:r>
              <a:rPr lang="en-US" b="1" dirty="0"/>
              <a:t>Innovative Chefs: </a:t>
            </a:r>
            <a:r>
              <a:rPr lang="en-US" dirty="0"/>
              <a:t>Sacramento has attracted talented chefs who are passionate about using local ingredients and experimenting with new flavors. These chefs are pushing the boundaries of culinary creativity and elevating the city's food scene.</a:t>
            </a:r>
          </a:p>
          <a:p>
            <a:endParaRPr lang="en-US" b="1" dirty="0"/>
          </a:p>
        </p:txBody>
      </p:sp>
      <p:pic>
        <p:nvPicPr>
          <p:cNvPr id="5" name="Picture 4">
            <a:extLst>
              <a:ext uri="{FF2B5EF4-FFF2-40B4-BE49-F238E27FC236}">
                <a16:creationId xmlns:a16="http://schemas.microsoft.com/office/drawing/2014/main" id="{A624F701-83C4-077B-3006-BCCC3473E19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3191" y="183047"/>
            <a:ext cx="1262847" cy="1262847"/>
          </a:xfrm>
          <a:prstGeom prst="rect">
            <a:avLst/>
          </a:prstGeom>
        </p:spPr>
      </p:pic>
    </p:spTree>
    <p:extLst>
      <p:ext uri="{BB962C8B-B14F-4D97-AF65-F5344CB8AC3E}">
        <p14:creationId xmlns:p14="http://schemas.microsoft.com/office/powerpoint/2010/main" val="14993918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8E880C3-6AAF-73DA-3574-1728BDEB7CB6}"/>
              </a:ext>
            </a:extLst>
          </p:cNvPr>
          <p:cNvSpPr txBox="1"/>
          <p:nvPr/>
        </p:nvSpPr>
        <p:spPr>
          <a:xfrm>
            <a:off x="280416" y="201168"/>
            <a:ext cx="11814048" cy="2585323"/>
          </a:xfrm>
          <a:prstGeom prst="rect">
            <a:avLst/>
          </a:prstGeom>
          <a:noFill/>
        </p:spPr>
        <p:txBody>
          <a:bodyPr wrap="square">
            <a:spAutoFit/>
          </a:bodyPr>
          <a:lstStyle/>
          <a:p>
            <a:r>
              <a:rPr lang="en-US" b="1" dirty="0"/>
              <a:t>Supportive Community: </a:t>
            </a:r>
            <a:r>
              <a:rPr lang="en-US" dirty="0"/>
              <a:t>The local community has embraced the farm-to-fork movement, supporting farmers' markets, community gardens, and local restaurants. This enthusiasm has helped to create a thriving food culture.</a:t>
            </a:r>
          </a:p>
          <a:p>
            <a:endParaRPr lang="en-US" dirty="0"/>
          </a:p>
          <a:p>
            <a:r>
              <a:rPr lang="en-US" b="1" dirty="0"/>
              <a:t>Food Festivals and Events: </a:t>
            </a:r>
            <a:r>
              <a:rPr lang="en-US" dirty="0"/>
              <a:t>Sacramento hosts numerous food festivals and events throughout the year, showcasing the city's culinary talent and celebrating local producers. These events provide opportunities for foodies to sample a variety of dishes and learn more about the region's food culture.</a:t>
            </a:r>
          </a:p>
          <a:p>
            <a:endParaRPr lang="en-US" dirty="0"/>
          </a:p>
          <a:p>
            <a:r>
              <a:rPr lang="en-US" dirty="0"/>
              <a:t>Whether you're a seasoned foodie or simply looking for a delicious meal, Sacramento has something to offer. The city's commitment to fresh, local ingredients and diverse culinary scene make it a must-visit destination for food lovers.</a:t>
            </a:r>
          </a:p>
        </p:txBody>
      </p:sp>
      <p:pic>
        <p:nvPicPr>
          <p:cNvPr id="4" name="Picture 3">
            <a:extLst>
              <a:ext uri="{FF2B5EF4-FFF2-40B4-BE49-F238E27FC236}">
                <a16:creationId xmlns:a16="http://schemas.microsoft.com/office/drawing/2014/main" id="{B8154F67-7A0C-1B65-2E54-818F98BF4D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40977" y="3566160"/>
            <a:ext cx="5115594" cy="3008376"/>
          </a:xfrm>
          <a:prstGeom prst="rect">
            <a:avLst/>
          </a:prstGeom>
        </p:spPr>
      </p:pic>
      <p:pic>
        <p:nvPicPr>
          <p:cNvPr id="5" name="Picture 4">
            <a:extLst>
              <a:ext uri="{FF2B5EF4-FFF2-40B4-BE49-F238E27FC236}">
                <a16:creationId xmlns:a16="http://schemas.microsoft.com/office/drawing/2014/main" id="{89DDA2D6-5F4E-E0E4-B101-31F4B7672B1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13545" y="3566160"/>
            <a:ext cx="5115594" cy="3008376"/>
          </a:xfrm>
          <a:prstGeom prst="rect">
            <a:avLst/>
          </a:prstGeom>
        </p:spPr>
      </p:pic>
      <p:sp>
        <p:nvSpPr>
          <p:cNvPr id="6" name="TextBox 5">
            <a:extLst>
              <a:ext uri="{FF2B5EF4-FFF2-40B4-BE49-F238E27FC236}">
                <a16:creationId xmlns:a16="http://schemas.microsoft.com/office/drawing/2014/main" id="{4709C937-97AF-9C78-594A-CA760EB25844}"/>
              </a:ext>
            </a:extLst>
          </p:cNvPr>
          <p:cNvSpPr txBox="1"/>
          <p:nvPr/>
        </p:nvSpPr>
        <p:spPr>
          <a:xfrm>
            <a:off x="3822192" y="2991659"/>
            <a:ext cx="3809761" cy="369332"/>
          </a:xfrm>
          <a:prstGeom prst="rect">
            <a:avLst/>
          </a:prstGeom>
          <a:noFill/>
        </p:spPr>
        <p:txBody>
          <a:bodyPr wrap="none" rtlCol="0">
            <a:spAutoFit/>
          </a:bodyPr>
          <a:lstStyle/>
          <a:p>
            <a:r>
              <a:rPr lang="en-US" sz="1800" b="1" dirty="0"/>
              <a:t>Top foodie restaurants in Sacramento:</a:t>
            </a:r>
            <a:endParaRPr lang="en-US" dirty="0"/>
          </a:p>
        </p:txBody>
      </p:sp>
      <p:pic>
        <p:nvPicPr>
          <p:cNvPr id="7" name="Picture 6">
            <a:extLst>
              <a:ext uri="{FF2B5EF4-FFF2-40B4-BE49-F238E27FC236}">
                <a16:creationId xmlns:a16="http://schemas.microsoft.com/office/drawing/2014/main" id="{3A7B2DF1-033A-D94B-0DD0-4E9C19D6603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2103" y="4142399"/>
            <a:ext cx="1262847" cy="1262847"/>
          </a:xfrm>
          <a:prstGeom prst="rect">
            <a:avLst/>
          </a:prstGeom>
        </p:spPr>
      </p:pic>
    </p:spTree>
    <p:extLst>
      <p:ext uri="{BB962C8B-B14F-4D97-AF65-F5344CB8AC3E}">
        <p14:creationId xmlns:p14="http://schemas.microsoft.com/office/powerpoint/2010/main" val="35463802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9E08CA6-86F4-FC1D-1748-8A370BA2D491}"/>
              </a:ext>
            </a:extLst>
          </p:cNvPr>
          <p:cNvSpPr txBox="1"/>
          <p:nvPr/>
        </p:nvSpPr>
        <p:spPr>
          <a:xfrm>
            <a:off x="385191" y="1106846"/>
            <a:ext cx="11806809" cy="4955203"/>
          </a:xfrm>
          <a:prstGeom prst="rect">
            <a:avLst/>
          </a:prstGeom>
          <a:noFill/>
        </p:spPr>
        <p:txBody>
          <a:bodyPr wrap="square">
            <a:spAutoFit/>
          </a:bodyPr>
          <a:lstStyle/>
          <a:p>
            <a:pPr algn="ctr"/>
            <a:r>
              <a:rPr lang="en-US" sz="2800" b="1" dirty="0"/>
              <a:t>Here are some of the top foodie restaurants in Sacramento </a:t>
            </a:r>
          </a:p>
          <a:p>
            <a:endParaRPr lang="en-US" dirty="0"/>
          </a:p>
          <a:p>
            <a:r>
              <a:rPr lang="en-US" b="1" dirty="0"/>
              <a:t>The Waterboy :</a:t>
            </a:r>
            <a:r>
              <a:rPr lang="en-US" dirty="0"/>
              <a:t>Breezy locale for Italian, French &amp; Californian fare with a focus on seasonal, local ingredients. It has a 4.7 star rating on google</a:t>
            </a:r>
          </a:p>
          <a:p>
            <a:endParaRPr lang="en-US" dirty="0"/>
          </a:p>
          <a:p>
            <a:r>
              <a:rPr lang="en-US" dirty="0"/>
              <a:t> </a:t>
            </a:r>
            <a:r>
              <a:rPr lang="en-US" b="1" dirty="0"/>
              <a:t>The Firehouse Restaurant: </a:t>
            </a:r>
            <a:r>
              <a:rPr lang="en-US" dirty="0"/>
              <a:t>Elevated, seasonal American fare served in a sophisticated, longtime locale with outdoor seating. It has a 4.6 star rating on google.</a:t>
            </a:r>
          </a:p>
          <a:p>
            <a:endParaRPr lang="en-US" b="1" dirty="0"/>
          </a:p>
          <a:p>
            <a:r>
              <a:rPr lang="en-US" b="1" dirty="0"/>
              <a:t>Beast + Bounty:</a:t>
            </a:r>
            <a:r>
              <a:rPr lang="en-US" dirty="0"/>
              <a:t> Airy, leafy &amp; light-filled eatery offering wood-fired Californian cuisine for omnivores &amp; vegans. It has a 4.3 star rating on google.</a:t>
            </a:r>
          </a:p>
          <a:p>
            <a:endParaRPr lang="en-US" b="1" dirty="0"/>
          </a:p>
          <a:p>
            <a:r>
              <a:rPr lang="en-US" b="1" dirty="0"/>
              <a:t>Allora: </a:t>
            </a:r>
            <a:r>
              <a:rPr lang="en-US" dirty="0"/>
              <a:t>Thoughtfully sourced, contemporary Italian meals &amp; a robust wine list in a fashionable restaurant. It has a 4.7 star rating on google.</a:t>
            </a:r>
          </a:p>
          <a:p>
            <a:endParaRPr lang="en-US" b="1" dirty="0"/>
          </a:p>
          <a:p>
            <a:r>
              <a:rPr lang="en-US" b="1" dirty="0"/>
              <a:t>Ella Dining Room &amp; Bar:</a:t>
            </a:r>
            <a:r>
              <a:rPr lang="en-US" dirty="0"/>
              <a:t> Refined New American &amp; French cuisine are presented in an elegant, contemporary space with a patio. It has a 4.6 star rating on google.</a:t>
            </a:r>
          </a:p>
          <a:p>
            <a:endParaRPr lang="en-US" dirty="0"/>
          </a:p>
        </p:txBody>
      </p:sp>
      <p:pic>
        <p:nvPicPr>
          <p:cNvPr id="4" name="Picture 3">
            <a:extLst>
              <a:ext uri="{FF2B5EF4-FFF2-40B4-BE49-F238E27FC236}">
                <a16:creationId xmlns:a16="http://schemas.microsoft.com/office/drawing/2014/main" id="{8C67F17E-C38D-BFA1-019C-69556E0FE53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3191" y="183047"/>
            <a:ext cx="1262847" cy="1262847"/>
          </a:xfrm>
          <a:prstGeom prst="rect">
            <a:avLst/>
          </a:prstGeom>
        </p:spPr>
      </p:pic>
    </p:spTree>
    <p:extLst>
      <p:ext uri="{BB962C8B-B14F-4D97-AF65-F5344CB8AC3E}">
        <p14:creationId xmlns:p14="http://schemas.microsoft.com/office/powerpoint/2010/main" val="13106657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TotalTime>
  <Words>461</Words>
  <Application>Microsoft Office PowerPoint</Application>
  <PresentationFormat>Widescreen</PresentationFormat>
  <Paragraphs>30</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Darren Babby</dc:creator>
  <cp:lastModifiedBy>Darren Babby</cp:lastModifiedBy>
  <cp:revision>1</cp:revision>
  <dcterms:created xsi:type="dcterms:W3CDTF">2024-09-12T17:02:19Z</dcterms:created>
  <dcterms:modified xsi:type="dcterms:W3CDTF">2024-09-12T17:39:26Z</dcterms:modified>
</cp:coreProperties>
</file>