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6B652-0C76-35E7-E90B-8E9033CC5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C44D8-F771-09D3-D6EF-BDAF12C1F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AA80E-AF31-B511-57B4-369800E5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EED1C-BEBA-F71E-CC1B-9510EE7D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D7B05-A8D3-23EA-01B7-891244D0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7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108DB-5186-7AE5-B9A4-688CB35AB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17794-11B3-8FB7-0EFD-731C4BC13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61423-2FB1-5B04-96EF-47F19D90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AEACA-C569-7423-D805-7CDB522F1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79CCA-9F82-1277-CF7C-08F05F64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7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6EFCED-B355-6FE6-1FD8-9436C8D26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C3068-6C5D-BAB0-DB9A-11269A46A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4EB95-1AC0-3678-02E0-211723185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0ECA2-5CE6-86FB-5144-7A549B13B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D72FB-8271-662E-0ABE-E20029707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8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82152-5303-3B61-D883-7598AE02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9BAEE-44C1-A011-1010-A8E5649E7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B7AF8-2EBE-ADC7-D60E-932F04513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EDAD3-A99C-11D1-1A69-E6E969C2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1F57B-AD4A-392C-755A-3FAAFEA7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3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28CAA-D76B-BD3A-F3DF-7F4612B1E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9B2FB-93AB-B212-760F-411EA1E17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665AC-A64E-D303-752E-8715A97B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69C29-8ECC-A289-0A46-4736A70BC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94E62-8B16-56EC-9577-2B71D909B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4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1DCE6-BE2A-B5CA-A63A-9812E1C8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7EDB9-7F21-C025-CC00-E3FE3355F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255485-8818-87C1-294D-6093C6240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80FEC-CC64-EB3B-7E4B-9DBBFB3CC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BEC7B-C03E-F112-7ACB-61D3D3C57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1C0DF-4A2C-C4DC-E6E1-61640066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30A30-C348-1DC3-64AC-D49030D9D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81F11-A345-334D-D4D5-501993B77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437196-3175-58FD-4169-6257949B5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1C00B-FAA5-8465-8348-D77CB4952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D6D18-A2DA-497F-9E25-0B0214A33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11C2C-7B3B-33A6-5843-A408013B8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19CE33-BC04-B5DB-D0C0-3F5BCA207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84D747-C66C-22A5-D02A-6B86D7049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5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6B784-B1B4-8089-7526-926C6387D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77FCA-A15C-9A90-31EF-26D067AE0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A79F19-EF8D-B7C3-8727-858082AC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244A4-653A-BFE0-2505-BD4186420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4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CE008-040E-80DA-EEFC-B7D2DED37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3891FE-10EF-7832-820E-A6C8CBEBF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DEEAA-8A21-605B-437A-47816B5F2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6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D2625-D297-E575-B558-E5838543E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AF5FA-5E1C-6211-10C9-672B97B1A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29C3A9-BC9C-B899-86A3-B417614D5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3CF4D-5460-BAD2-C00B-DAF74E63A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7976-77EC-07B5-49AF-D2FA4A48F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F589A-2F50-90F3-2E4A-F0EE1B74B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50D03-B8C2-6FBE-802A-43B8ECF7D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64A5C-E16E-9A25-39D8-9C0E08237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7DD3C-980F-BFFC-112F-9654A1B78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89D62-74A3-5EC4-73E6-F009DF415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C0704F-7535-9AA3-2151-A091A0FA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9C518-AE63-CC15-4EF7-B19905EB5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0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8BDF1B-E2A2-E3AF-42A2-A9E9DDF2B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CAE4D-ABA4-C73D-991F-BBFA570A0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7767A-784A-8D2E-4068-2A36D3524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1C4B5-8AE3-44BF-9576-2E16D63C2EB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7EC17-7E90-3FCD-B61B-007BF92C3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99A36-94EF-086F-F580-AFB140FDF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C2DBA-D9F1-4492-A302-7A8A18AED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8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8AF2EF-6737-6089-FCFC-4A5231CA4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317" y="2963994"/>
            <a:ext cx="10062770" cy="21671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74F044-BFF5-F3A6-1FD0-4F9467762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60" y="1160169"/>
            <a:ext cx="10998679" cy="16379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51E10C-29C3-3CF2-5232-5B94609179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13" y="4340873"/>
            <a:ext cx="6350927" cy="21671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80865E-B1B5-10E4-A604-AB0FF4661D9C}"/>
              </a:ext>
            </a:extLst>
          </p:cNvPr>
          <p:cNvSpPr txBox="1"/>
          <p:nvPr/>
        </p:nvSpPr>
        <p:spPr>
          <a:xfrm>
            <a:off x="2107888" y="347946"/>
            <a:ext cx="8171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Rental Market Trends for Sacramento, CA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F27759-5A7D-6CF6-159C-6191BAFD10CF}"/>
              </a:ext>
            </a:extLst>
          </p:cNvPr>
          <p:cNvSpPr txBox="1"/>
          <p:nvPr/>
        </p:nvSpPr>
        <p:spPr>
          <a:xfrm>
            <a:off x="319178" y="6596390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Data from rent.com</a:t>
            </a:r>
          </a:p>
        </p:txBody>
      </p:sp>
    </p:spTree>
    <p:extLst>
      <p:ext uri="{BB962C8B-B14F-4D97-AF65-F5344CB8AC3E}">
        <p14:creationId xmlns:p14="http://schemas.microsoft.com/office/powerpoint/2010/main" val="128663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0F71AE-09D6-ACC6-8C90-92C10631D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55" y="1574915"/>
            <a:ext cx="10866890" cy="37081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384281-6706-86F5-1079-5DE9D7096306}"/>
              </a:ext>
            </a:extLst>
          </p:cNvPr>
          <p:cNvSpPr txBox="1"/>
          <p:nvPr/>
        </p:nvSpPr>
        <p:spPr>
          <a:xfrm>
            <a:off x="319178" y="6596390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Data from rent.com</a:t>
            </a:r>
          </a:p>
        </p:txBody>
      </p:sp>
    </p:spTree>
    <p:extLst>
      <p:ext uri="{BB962C8B-B14F-4D97-AF65-F5344CB8AC3E}">
        <p14:creationId xmlns:p14="http://schemas.microsoft.com/office/powerpoint/2010/main" val="157324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4B4AD9-6E9F-8E7A-D7B7-B60EC361F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561" y="785040"/>
            <a:ext cx="6649295" cy="36316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3A6C91A-C9B0-84B8-A99A-763D3859C4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93" y="2813869"/>
            <a:ext cx="7218168" cy="36817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46AAEC-84CC-7A15-4074-4820A006C5FE}"/>
              </a:ext>
            </a:extLst>
          </p:cNvPr>
          <p:cNvSpPr txBox="1"/>
          <p:nvPr/>
        </p:nvSpPr>
        <p:spPr>
          <a:xfrm>
            <a:off x="319178" y="6596390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Data from rent.com</a:t>
            </a:r>
          </a:p>
        </p:txBody>
      </p:sp>
    </p:spTree>
    <p:extLst>
      <p:ext uri="{BB962C8B-B14F-4D97-AF65-F5344CB8AC3E}">
        <p14:creationId xmlns:p14="http://schemas.microsoft.com/office/powerpoint/2010/main" val="260555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72888E-1871-14FC-B743-FA1C37CE7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339" y="1022746"/>
            <a:ext cx="9569570" cy="33111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607144-0BA9-CE7D-73D2-567C520060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70" y="2678332"/>
            <a:ext cx="6506483" cy="37914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B6A620-4F17-A7C2-2ADD-848F943E6C46}"/>
              </a:ext>
            </a:extLst>
          </p:cNvPr>
          <p:cNvSpPr txBox="1"/>
          <p:nvPr/>
        </p:nvSpPr>
        <p:spPr>
          <a:xfrm>
            <a:off x="319178" y="6596390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Data from rent.com</a:t>
            </a:r>
          </a:p>
        </p:txBody>
      </p:sp>
    </p:spTree>
    <p:extLst>
      <p:ext uri="{BB962C8B-B14F-4D97-AF65-F5344CB8AC3E}">
        <p14:creationId xmlns:p14="http://schemas.microsoft.com/office/powerpoint/2010/main" val="872861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27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Darren Babby</dc:creator>
  <cp:lastModifiedBy>Darren Babby</cp:lastModifiedBy>
  <cp:revision>1</cp:revision>
  <dcterms:created xsi:type="dcterms:W3CDTF">2024-09-24T17:21:44Z</dcterms:created>
  <dcterms:modified xsi:type="dcterms:W3CDTF">2024-09-24T17:38:21Z</dcterms:modified>
</cp:coreProperties>
</file>