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66E5C-5D7F-6DEA-5E21-E1DE354C8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3A51A-9E1B-B1BD-704D-8DAED8E22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C6329-C064-4514-5CDB-A0907BCE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5D5C-79A7-4992-9216-35CD6A3B6F8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ADE94-7FC2-2FB1-1FED-A4A24DC6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FF923-8AC5-931D-7B66-F90061E7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CDA9-C40A-4847-BB6E-69F3C882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8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8A305-6EA8-A3F8-E397-210DDD5AC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46E32-0FDC-D210-9FEE-558E913E3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C2FE8-A4BF-1628-5F87-7F356090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5D5C-79A7-4992-9216-35CD6A3B6F8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6F060-59B5-9502-9A00-8F3B5DED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8DAB2-F416-D623-F27F-7E82DE82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CDA9-C40A-4847-BB6E-69F3C882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3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AA0777-AE45-8412-9BFE-7CE0606C6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722B1A-9BAF-9E0C-D9C6-F9BEB05E1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57DFE-4B43-5630-DD68-3E9E467A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5D5C-79A7-4992-9216-35CD6A3B6F8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5B856-C5C9-1D63-4B46-F4F118CE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254EF-02CE-5358-10D8-0A6172E4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CDA9-C40A-4847-BB6E-69F3C882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4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3CC5C-4AF6-4243-2F60-FA1D74A1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A7BDB-7176-63C4-CC11-78447903E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EACAA-38A5-ADAB-F09A-387C1643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5D5C-79A7-4992-9216-35CD6A3B6F8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AD0E-D837-4B3B-C3FC-7347D8C3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74DDD-06DB-0FBA-335A-359F4719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CDA9-C40A-4847-BB6E-69F3C882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3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5E83-C045-577C-99D4-BB9D8A5FC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09E56-9E11-237E-07A8-7ADCEBB52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59B13-9EB8-37A2-78CD-46CE517B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5D5C-79A7-4992-9216-35CD6A3B6F8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B8B13-BCC4-1C45-2786-371F5410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D5DC-A85D-AB43-D839-F8AAE2EF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CDA9-C40A-4847-BB6E-69F3C882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1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0D4E-62EF-AC67-4D55-EF7569CA2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1F7D6-3498-8B33-B034-211CC4FC32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331D7-104A-CC85-D682-EDF3A5390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9E54A-5EE7-7530-D135-F424ABA96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5D5C-79A7-4992-9216-35CD6A3B6F8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6F5E7-C3F0-8277-9B92-DF34383F0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79A0A-5F20-B31B-ABB3-C9D261DD7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CDA9-C40A-4847-BB6E-69F3C882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2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D61EA-A1B1-4BF4-FCE8-EADB9ACF1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6B88B-DA43-8B7A-B106-A7FF64257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0454B-517E-F3F5-1B10-284660F81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44A03B-8A0F-81D4-5F60-18A8EA4BEF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48E27-249B-EDAC-3007-5FB24EF32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C8143E-26BE-8DCD-A5B3-34A3E1B67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5D5C-79A7-4992-9216-35CD6A3B6F8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B7DBDF-7F64-7953-D244-FD9AA892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0653DF-9C64-0FCA-9865-06FC46F5A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CDA9-C40A-4847-BB6E-69F3C882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1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8A7C5-F380-FE79-EF37-5A691481F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848D7C-3DEC-C3ED-9EF8-DC7D1C05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5D5C-79A7-4992-9216-35CD6A3B6F8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81AE7-D280-F580-FD15-27615085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40017-52A4-CCB2-CC78-67032C66E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CDA9-C40A-4847-BB6E-69F3C882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9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EE85A1-EB5E-6A10-0513-E05B7A66F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5D5C-79A7-4992-9216-35CD6A3B6F8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2111D4-A465-43D9-74F7-CA260C75F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5A4729-B388-85CA-C317-4FAA210F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CDA9-C40A-4847-BB6E-69F3C882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7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8E506-4CDA-CFC5-AD28-3CF6AF68D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38FB-C970-513F-8B16-118634145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331E6-5A27-1262-D07D-18E12E576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7DA6B-2372-AA6C-7E8F-E41953BBC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5D5C-79A7-4992-9216-35CD6A3B6F8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EF846-5B25-1F68-677B-6C20B5A01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199D6-EFC1-6D7B-683F-2AB456B4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CDA9-C40A-4847-BB6E-69F3C882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4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422BB-4678-EB42-5004-2C2114363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542B1-6048-668D-D49C-8C216A4FD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B9F17-F3CD-5C42-9F09-6D29BF9FD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2552F-3255-D0A7-A782-4E623781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5D5C-79A7-4992-9216-35CD6A3B6F8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8DA59-7EE8-3812-4BBB-D4BAA7CF5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1E17D-9ACA-E5B9-F466-1DBFE3036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CDA9-C40A-4847-BB6E-69F3C882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3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112CC6-DCB0-C313-08CC-367B524F2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83D73-270D-9881-8C61-AFB0A764A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F85A5-5ED9-7E75-EF95-2D6854BE4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5D5C-79A7-4992-9216-35CD6A3B6F8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FCAEA-AA99-E575-78AC-687B90B2F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7EF21-6FF0-78B7-578D-C30A57F6E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CCDA9-C40A-4847-BB6E-69F3C8820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9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.tmp"/><Relationship Id="rId7" Type="http://schemas.openxmlformats.org/officeDocument/2006/relationships/image" Target="../media/image14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tmp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75FF27-4B19-D4F3-9543-5D5089F8E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492" y="563012"/>
            <a:ext cx="6325483" cy="5906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07A840-5A00-12F1-5EA5-4A6AA5EF1CE2}"/>
              </a:ext>
            </a:extLst>
          </p:cNvPr>
          <p:cNvSpPr txBox="1"/>
          <p:nvPr/>
        </p:nvSpPr>
        <p:spPr>
          <a:xfrm>
            <a:off x="2774216" y="1302589"/>
            <a:ext cx="3400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3-Bedroom 2-Bath House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2501A7-6B0A-EBD7-E719-86DC0EE4B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1" y="2181051"/>
            <a:ext cx="10593278" cy="24958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09CA17-8C25-1DE1-DDC7-70B9A1194D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558" y="359614"/>
            <a:ext cx="18859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2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FF4834-5F78-98CF-5ED7-D081E92F5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51" y="268623"/>
            <a:ext cx="5658640" cy="33532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1192C2-FDFC-7462-7FF3-5CED2C1CE1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326" y="3264688"/>
            <a:ext cx="5611008" cy="33246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55C19C-CB84-198C-D251-D3CE2317E1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659" y="570960"/>
            <a:ext cx="18859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0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D73504-2BFF-9BB1-ACD0-075F3637CB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019" y="2631188"/>
            <a:ext cx="5582429" cy="40296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2032AF-41E5-78B6-C51E-C88EF903B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29" y="300692"/>
            <a:ext cx="5525271" cy="34961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849B8C-5487-71C6-670F-487222405B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0260" y="390867"/>
            <a:ext cx="1883827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3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8A5386-0A1E-E21D-B330-970FC2678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864" y="1520138"/>
            <a:ext cx="2549695" cy="19088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6BA7C9-54AC-6B18-3B1B-0FFB4A04FD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14" y="3838926"/>
            <a:ext cx="2798033" cy="21174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7F6F1B-15AB-CB9A-1FFB-17FF3D3C5B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680" y="1625355"/>
            <a:ext cx="2549695" cy="19726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41AD9E-16AA-8F71-D8FB-93021B923F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225" y="2585026"/>
            <a:ext cx="2549695" cy="20259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420C29F-C725-9583-88D1-C467674751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680" y="3939049"/>
            <a:ext cx="2783756" cy="211743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2CA42CF-67C7-35E1-6B6E-63E68C52BA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13" y="454992"/>
            <a:ext cx="3611695" cy="65522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B9DBDB3-25DF-F599-84CC-6F31FBD63D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923" y="303542"/>
            <a:ext cx="18859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996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Darren Babby</dc:creator>
  <cp:lastModifiedBy>Darren Babby</cp:lastModifiedBy>
  <cp:revision>1</cp:revision>
  <dcterms:created xsi:type="dcterms:W3CDTF">2024-10-04T20:42:41Z</dcterms:created>
  <dcterms:modified xsi:type="dcterms:W3CDTF">2024-10-04T20:50:14Z</dcterms:modified>
</cp:coreProperties>
</file>