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4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282D70-357F-5900-CC88-97CD8AD84A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41134C-EA6D-B7F0-B5A9-0776CE4C0D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1BF404-0E41-B114-F111-1ED3BE001F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C50F-2CCD-4030-9D7C-C9CC005000A0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8C449A-FAF4-0F4F-2A6E-8494844AFF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80DC8B-7915-C993-0B61-44040ACF7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51367-D5ED-47C4-A0C3-BF9C1F6E6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569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EFCAF1-EB6F-D836-F553-9B75E1AEB2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6C0724-E276-5B52-EE86-F8E185D435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2B432F-3216-E5E7-CE7F-662DB98FD0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C50F-2CCD-4030-9D7C-C9CC005000A0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A93B7B-FE45-C4C6-9358-9FF4329C5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528546-689E-1E28-C056-89308B651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51367-D5ED-47C4-A0C3-BF9C1F6E6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808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2C004EA-AF45-E19E-ABB4-50D4E5765C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3AE366-5164-76C0-4370-5875C61E8A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53D2EA-2F19-1C60-E248-EE7A3E097D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C50F-2CCD-4030-9D7C-C9CC005000A0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F5B238-B742-1773-4842-5D3E8B821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766D48-75D6-1C5C-EC1E-FDB6B7CAB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51367-D5ED-47C4-A0C3-BF9C1F6E6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451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A5EF92-3B33-B453-66A1-F3C647A1BD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51ECA2-F5BF-88AB-BE11-CE57C9510F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2EC62A-E4CF-4EE9-634C-845B2267D4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C50F-2CCD-4030-9D7C-C9CC005000A0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F86F88-6A28-1AD8-990E-36B81256B7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7D6C29-C47C-F15F-710B-0B2BB7EE4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51367-D5ED-47C4-A0C3-BF9C1F6E6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290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C09A8D-1DD5-2BDC-161B-BBED0AAA80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AEE707-1F34-F0D4-DCFB-933352ECB0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5FBF75-C157-105E-AEEA-A6CA28778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C50F-2CCD-4030-9D7C-C9CC005000A0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FF807A-D4D2-C229-5D9F-8A97C8B4B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77A209-606B-18A5-894A-31C7719A1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51367-D5ED-47C4-A0C3-BF9C1F6E6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789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A74646-2C08-C9B2-F76E-2040381C19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6E9484-CADB-55B9-5C41-BFD68531F3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BEBBAE-AFC5-D286-623D-FCDD8F214A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8194B0-976E-E70F-7949-CA156D74A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C50F-2CCD-4030-9D7C-C9CC005000A0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E49A2E-2189-2FF9-09DF-229257878D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BB061F-033C-9377-0728-7A3E43FB78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51367-D5ED-47C4-A0C3-BF9C1F6E6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207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AE33AF-D1FB-8B81-9F04-E3EF9AE2A5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032257-38E1-1D65-A390-C299108811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F6721E-0E3B-5E08-FAFA-5B062E48CA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18633F-D03F-E102-8247-2E6EF241CC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04D10F-6126-469B-8AF8-70D0C0F00E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29E823B-8360-2739-E8D7-D111CEF1FD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C50F-2CCD-4030-9D7C-C9CC005000A0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CEACB3A-7D42-C123-9DC4-9C01F4E283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6249A0E-2AD6-A067-8093-E4415AC595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51367-D5ED-47C4-A0C3-BF9C1F6E6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560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DF4A2A-D11A-4B60-9550-1F78B8063A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FC758EE-A55A-E469-DFD3-61D2B2E524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C50F-2CCD-4030-9D7C-C9CC005000A0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307222-740C-40B3-26AF-2F700A407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B31EE4-7305-6615-2955-48429D7C4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51367-D5ED-47C4-A0C3-BF9C1F6E6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339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0644F3D-B293-1D85-C310-A22436D0E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C50F-2CCD-4030-9D7C-C9CC005000A0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7351763-BC9A-353B-D476-E29948564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D47646-F67C-E7CF-957D-B92ACB2B1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51367-D5ED-47C4-A0C3-BF9C1F6E6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818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B3D398-242C-5DC3-F17D-3C8728744B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9EFFA9-2F5C-5463-1674-0075B4B41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986D41-841C-7EC3-33DF-E838902245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E0C9E3-D018-96EC-D10D-C8561B8E5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C50F-2CCD-4030-9D7C-C9CC005000A0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B302D9-5AAF-AB16-50D2-7BCA98B76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E629B6-4F24-4AAC-C769-923E6C289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51367-D5ED-47C4-A0C3-BF9C1F6E6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1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FD0D7-DD7D-916D-812C-6B25734313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41F7BFA-B3B6-4D45-E01C-5D1C4DE67B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297824-4DB4-E2C7-F205-7752858F4E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2970BF-A40F-2B72-3F81-B02D17DE1B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C50F-2CCD-4030-9D7C-C9CC005000A0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717CD2-1E53-FD3F-4772-A009BD9396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59E864-66E8-DED0-43FE-01739C996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51367-D5ED-47C4-A0C3-BF9C1F6E6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35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2938487-8BC8-2B61-3F6F-A8ACD0F4A2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C696DB-2294-7182-8839-BB1BBCA0C4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4FF555-A829-F543-779A-FE91FB6890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C4C50F-2CCD-4030-9D7C-C9CC005000A0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251934-11CD-68E9-26FF-1FDB6CC901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9E6FF4-6D27-284B-2BF5-BDE7EA4CEF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151367-D5ED-47C4-A0C3-BF9C1F6E6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777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mp"/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5.tm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tmp"/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8.tm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8BFD484-A32A-0C79-41D2-80C43DEB9D8B}"/>
              </a:ext>
            </a:extLst>
          </p:cNvPr>
          <p:cNvSpPr txBox="1"/>
          <p:nvPr/>
        </p:nvSpPr>
        <p:spPr>
          <a:xfrm>
            <a:off x="2145573" y="1449498"/>
            <a:ext cx="8304711" cy="25834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4800"/>
              </a:lnSpc>
            </a:pPr>
            <a:r>
              <a:rPr lang="en-US" sz="5400" b="1" i="0" dirty="0">
                <a:solidFill>
                  <a:srgbClr val="2A2A33"/>
                </a:solidFill>
                <a:effectLst/>
                <a:latin typeface="Ivar Headline"/>
              </a:rPr>
              <a:t>Sacramento, CA Rental Market</a:t>
            </a:r>
          </a:p>
          <a:p>
            <a:pPr algn="ctr">
              <a:lnSpc>
                <a:spcPts val="4800"/>
              </a:lnSpc>
            </a:pPr>
            <a:endParaRPr lang="en-US" sz="5400" b="1" dirty="0">
              <a:solidFill>
                <a:srgbClr val="2A2A33"/>
              </a:solidFill>
              <a:latin typeface="Ivar Headline"/>
            </a:endParaRPr>
          </a:p>
          <a:p>
            <a:pPr algn="ctr">
              <a:lnSpc>
                <a:spcPts val="4800"/>
              </a:lnSpc>
            </a:pPr>
            <a:r>
              <a:rPr lang="en-US" sz="5400" b="1" i="0" dirty="0">
                <a:solidFill>
                  <a:srgbClr val="2A2A33"/>
                </a:solidFill>
                <a:effectLst/>
                <a:latin typeface="Ivar Headline"/>
              </a:rPr>
              <a:t>Nov 2024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13DB5BE-D988-AD2C-4805-BC8250129A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5574" y="4267320"/>
            <a:ext cx="10164706" cy="198288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52E10CC6-4C7F-E21A-1DBA-16DF54D380D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7446" y="508034"/>
            <a:ext cx="1542017" cy="1542017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FB7AB587-724E-DE4F-B1DF-0C51BCEDB654}"/>
              </a:ext>
            </a:extLst>
          </p:cNvPr>
          <p:cNvSpPr txBox="1"/>
          <p:nvPr/>
        </p:nvSpPr>
        <p:spPr>
          <a:xfrm>
            <a:off x="5070925" y="6484567"/>
            <a:ext cx="2454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Data provided by: Zillow</a:t>
            </a:r>
          </a:p>
        </p:txBody>
      </p:sp>
    </p:spTree>
    <p:extLst>
      <p:ext uri="{BB962C8B-B14F-4D97-AF65-F5344CB8AC3E}">
        <p14:creationId xmlns:p14="http://schemas.microsoft.com/office/powerpoint/2010/main" val="26333188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CE28BF5-AAC8-2454-E9DB-BD68F51610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729" y="808397"/>
            <a:ext cx="11050542" cy="215295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31ACFD3-1B27-AF60-4EBB-FFEEF315395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704" y="3044266"/>
            <a:ext cx="5611008" cy="330563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9A8CCC2-6E06-5634-7706-1204E5018D6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6712" y="3044266"/>
            <a:ext cx="5668166" cy="331516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89D7ED4-C781-406E-18EA-7922EED994F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1698" y="306025"/>
            <a:ext cx="1191935" cy="1191935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1DD95226-4F22-B9A0-55C4-F8DF5912AB9A}"/>
              </a:ext>
            </a:extLst>
          </p:cNvPr>
          <p:cNvSpPr txBox="1"/>
          <p:nvPr/>
        </p:nvSpPr>
        <p:spPr>
          <a:xfrm>
            <a:off x="5070925" y="6484567"/>
            <a:ext cx="2454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Data provided by: Zillow</a:t>
            </a:r>
          </a:p>
        </p:txBody>
      </p:sp>
    </p:spTree>
    <p:extLst>
      <p:ext uri="{BB962C8B-B14F-4D97-AF65-F5344CB8AC3E}">
        <p14:creationId xmlns:p14="http://schemas.microsoft.com/office/powerpoint/2010/main" val="15689635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822D743-2DA1-6F0C-8583-B64E6A21C2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236" y="831074"/>
            <a:ext cx="4368434" cy="334411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5CDBAD9-B63E-99A2-3BDD-D270CC91FA3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2182" y="831074"/>
            <a:ext cx="4934252" cy="357336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26DB6E2-4241-E0A5-C7E1-233773E4409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566" y="3987722"/>
            <a:ext cx="10659985" cy="278592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1D9A6CC-E756-81DF-7EF2-AC40F296E53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6945" y="221585"/>
            <a:ext cx="1218977" cy="121897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5A16C73-E56D-90A3-5BB5-BFF5EF74714F}"/>
              </a:ext>
            </a:extLst>
          </p:cNvPr>
          <p:cNvSpPr txBox="1"/>
          <p:nvPr/>
        </p:nvSpPr>
        <p:spPr>
          <a:xfrm>
            <a:off x="5070925" y="6484567"/>
            <a:ext cx="2454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Data provided by: Zillow</a:t>
            </a:r>
          </a:p>
        </p:txBody>
      </p:sp>
    </p:spTree>
    <p:extLst>
      <p:ext uri="{BB962C8B-B14F-4D97-AF65-F5344CB8AC3E}">
        <p14:creationId xmlns:p14="http://schemas.microsoft.com/office/powerpoint/2010/main" val="33573583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9D111FC-15E5-8A14-76B7-C736BE67ED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0019" y="342469"/>
            <a:ext cx="9211961" cy="6173061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8665DAA-7936-BC26-6832-F9C4750E28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0797" y="430396"/>
            <a:ext cx="1542017" cy="154201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8D67E97-61F7-BDEF-13C5-BC9315091418}"/>
              </a:ext>
            </a:extLst>
          </p:cNvPr>
          <p:cNvSpPr txBox="1"/>
          <p:nvPr/>
        </p:nvSpPr>
        <p:spPr>
          <a:xfrm>
            <a:off x="5070925" y="6484567"/>
            <a:ext cx="2454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Data provided by: Zillow</a:t>
            </a:r>
          </a:p>
        </p:txBody>
      </p:sp>
    </p:spTree>
    <p:extLst>
      <p:ext uri="{BB962C8B-B14F-4D97-AF65-F5344CB8AC3E}">
        <p14:creationId xmlns:p14="http://schemas.microsoft.com/office/powerpoint/2010/main" val="1085210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27</Words>
  <Application>Microsoft Office PowerPoint</Application>
  <PresentationFormat>Widescreen</PresentationFormat>
  <Paragraphs>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Ivar Headline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Darren Babby</dc:creator>
  <cp:lastModifiedBy>Darren Babby</cp:lastModifiedBy>
  <cp:revision>1</cp:revision>
  <dcterms:created xsi:type="dcterms:W3CDTF">2024-11-18T18:45:21Z</dcterms:created>
  <dcterms:modified xsi:type="dcterms:W3CDTF">2024-11-18T19:02:53Z</dcterms:modified>
</cp:coreProperties>
</file>